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4553A1-1B47-4237-B1A0-EF8579A24937}" type="datetimeFigureOut">
              <a:rPr lang="en-US" smtClean="0"/>
              <a:t>1/15/2009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260FA0-4CED-44C4-B732-3F487CAA58A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260FA0-4CED-44C4-B732-3F487CAA58AE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260FA0-4CED-44C4-B732-3F487CAA58AE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260FA0-4CED-44C4-B732-3F487CAA58AE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260FA0-4CED-44C4-B732-3F487CAA58AE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260FA0-4CED-44C4-B732-3F487CAA58AE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58999-93D4-40E3-921C-1EA3AEA5FCE6}" type="datetimeFigureOut">
              <a:rPr lang="en-US" smtClean="0"/>
              <a:t>1/15/2009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EB789C-47B9-4F2F-8D76-ECE74ED89D50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58999-93D4-40E3-921C-1EA3AEA5FCE6}" type="datetimeFigureOut">
              <a:rPr lang="en-US" smtClean="0"/>
              <a:t>1/15/2009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B789C-47B9-4F2F-8D76-ECE74ED89D5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58999-93D4-40E3-921C-1EA3AEA5FCE6}" type="datetimeFigureOut">
              <a:rPr lang="en-US" smtClean="0"/>
              <a:t>1/15/2009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B789C-47B9-4F2F-8D76-ECE74ED89D5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4D958999-93D4-40E3-921C-1EA3AEA5FCE6}" type="datetimeFigureOut">
              <a:rPr lang="en-US" smtClean="0"/>
              <a:t>1/15/2009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B5EB789C-47B9-4F2F-8D76-ECE74ED89D50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58999-93D4-40E3-921C-1EA3AEA5FCE6}" type="datetimeFigureOut">
              <a:rPr lang="en-US" smtClean="0"/>
              <a:t>1/15/2009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B789C-47B9-4F2F-8D76-ECE74ED89D50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58999-93D4-40E3-921C-1EA3AEA5FCE6}" type="datetimeFigureOut">
              <a:rPr lang="en-US" smtClean="0"/>
              <a:t>1/15/2009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B789C-47B9-4F2F-8D76-ECE74ED89D50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B789C-47B9-4F2F-8D76-ECE74ED89D50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58999-93D4-40E3-921C-1EA3AEA5FCE6}" type="datetimeFigureOut">
              <a:rPr lang="en-US" smtClean="0"/>
              <a:t>1/15/2009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58999-93D4-40E3-921C-1EA3AEA5FCE6}" type="datetimeFigureOut">
              <a:rPr lang="en-US" smtClean="0"/>
              <a:t>1/15/2009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B789C-47B9-4F2F-8D76-ECE74ED89D50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58999-93D4-40E3-921C-1EA3AEA5FCE6}" type="datetimeFigureOut">
              <a:rPr lang="en-US" smtClean="0"/>
              <a:t>1/15/2009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B789C-47B9-4F2F-8D76-ECE74ED89D5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4D958999-93D4-40E3-921C-1EA3AEA5FCE6}" type="datetimeFigureOut">
              <a:rPr lang="en-US" smtClean="0"/>
              <a:t>1/15/2009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5EB789C-47B9-4F2F-8D76-ECE74ED89D50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58999-93D4-40E3-921C-1EA3AEA5FCE6}" type="datetimeFigureOut">
              <a:rPr lang="en-US" smtClean="0"/>
              <a:t>1/15/2009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EB789C-47B9-4F2F-8D76-ECE74ED89D50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4D958999-93D4-40E3-921C-1EA3AEA5FCE6}" type="datetimeFigureOut">
              <a:rPr lang="en-US" smtClean="0"/>
              <a:t>1/15/2009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B5EB789C-47B9-4F2F-8D76-ECE74ED89D50}" type="slidenum">
              <a:rPr lang="en-US" smtClean="0"/>
              <a:t>‹#›</a:t>
            </a:fld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By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Teddy Tucker &amp;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Cooper </a:t>
            </a:r>
            <a:r>
              <a:rPr lang="en-US" dirty="0" err="1" smtClean="0">
                <a:solidFill>
                  <a:schemeClr val="tx1"/>
                </a:solidFill>
              </a:rPr>
              <a:t>Wertman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Tombs of the Egyptian Pharaohs SS8</a:t>
            </a:r>
            <a:br>
              <a:rPr lang="en-US" sz="3600" dirty="0" smtClean="0"/>
            </a:br>
            <a:r>
              <a:rPr lang="en-US" sz="3600" dirty="0" smtClean="0"/>
              <a:t>Quiz</a:t>
            </a:r>
            <a:endParaRPr lang="en-US" sz="3600" dirty="0"/>
          </a:p>
        </p:txBody>
      </p:sp>
    </p:spTree>
  </p:cSld>
  <p:clrMapOvr>
    <a:masterClrMapping/>
  </p:clrMapOvr>
  <p:transition spd="slow">
    <p:newsflash/>
    <p:sndAc>
      <p:stSnd>
        <p:snd r:embed="rId3" name="bomb.wav" builtIn="1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524000"/>
            <a:ext cx="6553200" cy="762000"/>
          </a:xfrm>
        </p:spPr>
        <p:txBody>
          <a:bodyPr/>
          <a:lstStyle/>
          <a:p>
            <a:r>
              <a:rPr lang="en-US" dirty="0" smtClean="0"/>
              <a:t>Who was the Great Pyramid built for?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smtClean="0"/>
              <a:t>Question 1</a:t>
            </a:r>
            <a:endParaRPr lang="en-US" dirty="0"/>
          </a:p>
        </p:txBody>
      </p:sp>
      <p:pic>
        <p:nvPicPr>
          <p:cNvPr id="1029" name="Picture 5" descr="C:\Users\Beth\AppData\Local\Microsoft\Windows\Temporary Internet Files\Content.IE5\QWJAKPBE\MPj04014740000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81600" y="2971800"/>
            <a:ext cx="2961861" cy="3131591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  <p:sndAc>
      <p:stSnd>
        <p:snd r:embed="rId3" name="bomb.wav" builtIn="1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blocks that were used to build the pyramid were about how heavy?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smtClean="0"/>
              <a:t>Question 2</a:t>
            </a:r>
            <a:endParaRPr lang="en-US" dirty="0"/>
          </a:p>
        </p:txBody>
      </p:sp>
      <p:pic>
        <p:nvPicPr>
          <p:cNvPr id="2050" name="Picture 2" descr="C:\Users\Beth\AppData\Local\Microsoft\Windows\Temporary Internet Files\Content.IE5\KY9RP20A\MMj01629820000[1]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34000" y="3581400"/>
            <a:ext cx="2527300" cy="1905000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  <p:sndAc>
      <p:stSnd>
        <p:snd r:embed="rId3" name="bomb.wav" builtIn="1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Around how many tombs have been found in the Valley of the Kings?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smtClean="0"/>
              <a:t>Question 3</a:t>
            </a:r>
            <a:endParaRPr lang="en-US" dirty="0"/>
          </a:p>
        </p:txBody>
      </p:sp>
      <p:pic>
        <p:nvPicPr>
          <p:cNvPr id="3075" name="Picture 3" descr="C:\Users\Beth\AppData\Local\Microsoft\Windows\Temporary Internet Files\Content.IE5\QWJAKPBE\MCj03321020000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05400" y="3276600"/>
            <a:ext cx="3109111" cy="2972021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  <p:sndAc>
      <p:stSnd>
        <p:snd r:embed="rId3" name="bomb.wav" builtIn="1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Who supposedly shot off the Great Sphinx’s nose ?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smtClean="0"/>
              <a:t>Question 4</a:t>
            </a:r>
            <a:endParaRPr lang="en-US" dirty="0"/>
          </a:p>
        </p:txBody>
      </p:sp>
      <p:pic>
        <p:nvPicPr>
          <p:cNvPr id="5" name="Picture 4" descr="great sphinx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19600" y="2743200"/>
            <a:ext cx="3504181" cy="3492500"/>
          </a:xfrm>
          <a:prstGeom prst="rect">
            <a:avLst/>
          </a:prstGeom>
        </p:spPr>
      </p:pic>
    </p:spTree>
  </p:cSld>
  <p:clrMapOvr>
    <a:masterClrMapping/>
  </p:clrMapOvr>
  <p:transition>
    <p:newsflash/>
    <p:sndAc>
      <p:stSnd>
        <p:snd r:embed="rId3" name="bomb.wav" builtIn="1"/>
      </p:stSnd>
    </p:sndAc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r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36</TotalTime>
  <Words>70</Words>
  <Application>Microsoft Office PowerPoint</Application>
  <PresentationFormat>On-screen Show (4:3)</PresentationFormat>
  <Paragraphs>17</Paragraphs>
  <Slides>5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Paper</vt:lpstr>
      <vt:lpstr>Tombs of the Egyptian Pharaohs SS8 Quiz</vt:lpstr>
      <vt:lpstr>Question 1</vt:lpstr>
      <vt:lpstr>Question 2</vt:lpstr>
      <vt:lpstr>Question 3</vt:lpstr>
      <vt:lpstr>Question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Tombs of the Egyptian Pharaohs SS8 Quiz</dc:title>
  <dc:creator>Beth Tucker</dc:creator>
  <cp:lastModifiedBy>Beth Tucker</cp:lastModifiedBy>
  <cp:revision>4</cp:revision>
  <dcterms:created xsi:type="dcterms:W3CDTF">2009-01-16T01:22:14Z</dcterms:created>
  <dcterms:modified xsi:type="dcterms:W3CDTF">2009-01-16T01:58:29Z</dcterms:modified>
</cp:coreProperties>
</file>